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6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17D-D60C-A844-8FA6-4810E76F3C4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8315-B9E1-0145-9FAE-2D63E906CC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519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17D-D60C-A844-8FA6-4810E76F3C4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8315-B9E1-0145-9FAE-2D63E906CC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544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17D-D60C-A844-8FA6-4810E76F3C4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8315-B9E1-0145-9FAE-2D63E906CC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148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17D-D60C-A844-8FA6-4810E76F3C4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8315-B9E1-0145-9FAE-2D63E906CC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12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17D-D60C-A844-8FA6-4810E76F3C4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8315-B9E1-0145-9FAE-2D63E906CC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90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17D-D60C-A844-8FA6-4810E76F3C4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8315-B9E1-0145-9FAE-2D63E906CC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70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17D-D60C-A844-8FA6-4810E76F3C4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8315-B9E1-0145-9FAE-2D63E906CC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480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17D-D60C-A844-8FA6-4810E76F3C4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8315-B9E1-0145-9FAE-2D63E906CC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932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17D-D60C-A844-8FA6-4810E76F3C4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8315-B9E1-0145-9FAE-2D63E906CC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99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17D-D60C-A844-8FA6-4810E76F3C4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8315-B9E1-0145-9FAE-2D63E906CC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766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17D-D60C-A844-8FA6-4810E76F3C4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8315-B9E1-0145-9FAE-2D63E906CC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03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7017D-D60C-A844-8FA6-4810E76F3C4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78315-B9E1-0145-9FAE-2D63E906CC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845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7" name="Imagem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388" y="404813"/>
            <a:ext cx="731837" cy="62071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26628" name="Imagem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1013" y="333375"/>
            <a:ext cx="795337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323528" y="188640"/>
            <a:ext cx="7497763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pt-BR" sz="3200" dirty="0" smtClean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709276" y="3573016"/>
            <a:ext cx="7704856" cy="18002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pt-BR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9" name="Picture 2" descr="E:\MAPAS\UAB - PAR - PRO-LICEN - 02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9518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Apresentação do PowerPoint</vt:lpstr>
    </vt:vector>
  </TitlesOfParts>
  <Company>UEM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Luisa  Furlan Costa</dc:creator>
  <cp:lastModifiedBy>SEED</cp:lastModifiedBy>
  <cp:revision>1</cp:revision>
  <dcterms:created xsi:type="dcterms:W3CDTF">2013-09-10T19:54:12Z</dcterms:created>
  <dcterms:modified xsi:type="dcterms:W3CDTF">2013-09-11T18:19:26Z</dcterms:modified>
</cp:coreProperties>
</file>